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12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A59A5-60DC-4B2F-94B3-1E67F14BE30B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688A61-3435-4A6E-8464-E3A2F51E49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04.02.2017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974081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Описание результатов профессиональной 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педагогической деятельности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учителя физической культуры МБОУ «Верхнеусинская СОШ» 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Федько Евгения Владимировича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2060848"/>
            <a:ext cx="4320480" cy="460851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Родился 15 февраля 1989 года в г.Мончегорске Мурманской области.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2009 окончи Минусинский педагогический колледж им. 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А.С. Пушкина по специальности 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физической культуры с дополнительной подготовкой  «инструктор по физической культуре в ДОУ»  В 2011 устроился работать в МБОУ «Верхнеусинская СОШ» учителем физической культуры в начальных классах. 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2015 аттестовался на 1 категорию прошел курсы переподготовки в г.Красноярске по специальности учитель ОБЖ.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учитель года 2017\Lenovo_A1000_IMG_20170120_1441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04864"/>
            <a:ext cx="3717776" cy="4459118"/>
          </a:xfrm>
          <a:prstGeom prst="rect">
            <a:avLst/>
          </a:prstGeom>
          <a:noFill/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669360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Принимаю активное участие в жизни школы, в жизни нашего села, участвую в акциях по его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благоустройству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 С 2014 года являюсь депутатом Верхнеусинского сельского Совета депутатов.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Являюсь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участником художественной самодеятельности, имею следующие награды: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2011 г. участвовал в районной Спартакиаде работников образования Ермаковского района по волейболу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III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место. По итогам различных состязаний III общекомандное место.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2012 г.  Победитель конкурса 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фестиваля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художественного творчества  «Россия! Ты была и будешь...»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участие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на районном этапе, результат - диплом II степени.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2013 г. представлял село в городе Туране.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2013 г. III место в соревнованиях по «Дартсу» открытой XVIII Спартакиады работников образования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Ермаковского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района (командный зачет)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2014 г. грамота за качественную подготовку учащихся к военным сборам.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2015 г. Благодарность за участие в конкурсе Патриотической песни «С Россией в сердце»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2015 г. участие в сельских соревнованиях «Лыжня России-2015» в честь 200-летия со дня образования Усинского поселения III общекомандное место.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2015 г. участие в сельском турнире по волейболу посвященный «Дню защитника отечества» III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общекомандное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место.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2015 г. II место за успешное выступление в конкурсе Патриотической песни «С Россией в сердце».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2015 г. Диплом лауреата  III степени районного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смотра конкурса народного творчества ШИРЕ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КРУГ» 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номинации «солист-вокалист».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2015 г. II место в конкурсе Патриотической песни «С Россией в сердце».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2015 г. I место по гиревому спорту, III место по стрельбе, III место по 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армреслингу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в соревнованиях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посвященных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200летию образованию Усинского поселения.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 г. III место в соревнованиях по «Дартсу» открытой XXI Спартакиады работников образования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Ермаковского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района (командный зачет)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 г. победитель районного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конкурса фестиваля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художественного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творчества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бразовательных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учреждений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района«Детство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там, где царит добро»  в номинации «Вокал».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 г. грамота за добросовестный и творческий труд от администрации «МБОУ Верхнеусинская СОШ».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 г. грамота за активную и творческую деятельность в летнем оздоровительном лагере «Мигнинский пруд»</a:t>
            </a:r>
          </a:p>
          <a:p>
            <a:endParaRPr lang="ru-RU" dirty="0"/>
          </a:p>
        </p:txBody>
      </p:sp>
    </p:spTree>
  </p:cSld>
  <p:clrMapOvr>
    <a:masterClrMapping/>
  </p:clrMapOvr>
  <p:transition advTm="10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8382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время работы прошел  курсы повышения квалификации такие как: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8991600" cy="547260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2012 г. «Федеральные государственные  стандарты  начального  общего  образования: содержание  и  технология  введения» (72 ч), «Минусинский  педагогический  колледж  им. А.С. Пушкина», № ПК-0380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2014 г. «проектирование и организация образовательного процесса в условиях реализации ФГОС ООО: практико-ориентированный контекст» 108 акад. Час.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 г. «Организация инклюзивного обучения детей с ОВЗ по адаптированным основным общеобразовательным программам»72 акад. часа.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8640"/>
            <a:ext cx="8686800" cy="6480720"/>
          </a:xfrm>
        </p:spPr>
        <p:txBody>
          <a:bodyPr>
            <a:normAutofit fontScale="92500"/>
          </a:bodyPr>
          <a:lstStyle/>
          <a:p>
            <a:pPr algn="ctr"/>
            <a:r>
              <a:rPr lang="ru-RU" sz="18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 самообразования: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«Развитие физических качеств у детей младшего и среднего школьного возраста через спортивные игры»</a:t>
            </a:r>
            <a:endParaRPr lang="ru-RU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100" dirty="0" smtClean="0"/>
              <a:t> 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моей профессиональной деятельности являет  поиск оптимальных средств сохранения и укрепления здоровья учащихся, создание  благоприятных условий для формирования у детей здорового образа жизни. </a:t>
            </a:r>
            <a:endParaRPr lang="ru-RU" sz="1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-формирование общей культуры воспитанников, развития их нравственных, интеллектуальных, физических, эстетических качеств, инициативности, самостоятельности и ответственности, формирования предпосылок  к учебной деятельности;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</a:t>
            </a:r>
          </a:p>
          <a:p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воспитывать интерес учащихся к занятиям физической культурой;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планировать учебно-воспитательный процесс по физическому воспитанию, физкультурно-оздоровительную и спортивную работу с учетом конкретных условий данного заведения;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сформировать учебно-воспитательную работу с учащимися на уровне современных психолого-педагогических, медико-биологических, дидактических и методических требований;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созидательно применять профессионально-педагогические знания в решении конкретных учебных и воспитательных задач с учетом возрастных, индивидуальных, социально-психологических особенностей обучающихся;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развивать знания, умения и навыки, необходимые обучающимся, для самостоятельного применения средств физической культуры в процессе своего самосовершенствования;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-создание условий для гармоничного развития личности и её самореализации на основе готовности к непрерывному образованию; 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находить и творчески использовать методы, средства и организационные формы учебной, воспитательной, физкультурно-оздоровительной и других видов деятельности обучающихся в соответствии с решаемыми задачами;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находить педагогически рациональные взаимоотношения с учащимися, преподавателями, администрацией;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учитывать и оценивать результаты   работы  с целью определения новых задач;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обосновывать социальную и личностную значимость избранного вида деятельности.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62646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 введения новых стандартов 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 задумался: как объединить учебную, 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внеурочную и внеклассную работу в единый 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педагогический процесс? Сформулировав свою 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тему самообразования «Развитие физических 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качеств у детей младшего школьного возраста 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через спортивные игры», 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 разработал свою  систему, взяв пошаговое 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освоение спортивных  игр.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052736"/>
            <a:ext cx="8092008" cy="5256584"/>
          </a:xfrm>
        </p:spPr>
        <p:txBody>
          <a:bodyPr>
            <a:normAutofit fontScale="92500"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Начиная с первого класса больше времени уделяю эстафетам и подвижным играм. Данный материал способствует развитию скоростных качеств, а это быстрота и ловкость. Эстафеты и подвижные игры использую с элементами спортивных игр, формируя познавательные и коммуникативные  УУД например: мыслительные операции при произношении речевок, контроль и оценка процесса результата деятельности. Адекватное оценивание собственного  поведения  и поведение окружающих,  понимать причины успеха и неуспеха учебной деятельности конструктивно действовать даже в  ситуациях неуспеха  и.т.д.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Lenovo_A1000_IMG_20170112_0957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60648"/>
            <a:ext cx="4267200" cy="27809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User\Desktop\Lenovo_A1000_IMG_20170112_1200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814863" cy="3573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C:\Users\User\Desktop\Lenovo_A1000_IMG_20170112_11444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3212976"/>
            <a:ext cx="4932040" cy="3645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Tm="1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52536" y="260648"/>
            <a:ext cx="9396536" cy="581947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Начиная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со второго класса, также уделяю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эстафетам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и подвижным играм,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больший акцент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делаю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на работу с различными видами мячей в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парах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 тройках, данная работа способствует 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развитию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мелкой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моторики, развитию координации и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эстетического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восприятия к выполнению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упражнений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 третьем классе уделяю больше времени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индивидуальной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работе, постепенно начинаю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знакомить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с основными видами спортивных игр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входящих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в состав «школьной спортивной лиги».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Разбираем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правила и тактику игры.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esktop\DSCN5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800532" cy="36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C:\Users\User\Desktop\DSCN499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87639" y="0"/>
            <a:ext cx="5056361" cy="37922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C:\Users\User\Desktop\DSCN500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3041577"/>
            <a:ext cx="5088562" cy="38164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49288"/>
            <a:ext cx="8964488" cy="64087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 четвертом классе мои ученики знают правила и умеют играть в такие игры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как: волейбол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пионербол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мини-футбол , регби.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формирования регулятивных УУД организую работу по взаимооценки, выбираю контролеров из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учащихся.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 выходу в пятый класс на 2016-2017 учебный год, мои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ученики владеют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правилами и элементами спортивных игр. Я пришел к тому, что моя система эффективна. В пятый класс добавилось три новых ученика которые не занимались по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моей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системе, и сравнивая их навык и умение можно сделать вывод что уровень их знаний в области спортивных игр и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умение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работать с мячом отличается, поэтому мне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приходится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уделять больше времени на индивидуальную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работу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с этими учениками.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 дальнейшем я собираюсь также работать по данной системе, развивать и совершенствовать ее, повышая свой 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профессиональный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уровень.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4463"/>
            <a:ext cx="42672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620688"/>
            <a:ext cx="42672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3284984"/>
            <a:ext cx="42672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 внеурочной и внеклассной работе уделяю        внимание конкретным видам спортивных игр    (волейбол, мини-футбол, регби). Работаю с одаренными детьми, формирую команды для дальнейшего участия в                            «Школьной спортивной лиге».</a:t>
            </a:r>
            <a:endParaRPr lang="ru-RU" dirty="0"/>
          </a:p>
        </p:txBody>
      </p:sp>
      <p:pic>
        <p:nvPicPr>
          <p:cNvPr id="3074" name="Picture 2" descr="C:\Users\User\Desktop\IMG_02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730" y="0"/>
            <a:ext cx="5436270" cy="4075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C:\Users\User\Desktop\IMG_02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718670" cy="40770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C:\Users\User\Desktop\IMG_019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3133320"/>
            <a:ext cx="4968552" cy="37246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38200"/>
          </a:xfrm>
        </p:spPr>
        <p:txBody>
          <a:bodyPr>
            <a:noAutofit/>
          </a:bodyPr>
          <a:lstStyle/>
          <a:p>
            <a:r>
              <a:rPr lang="ru-RU" sz="17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Показателем  эффективности  моей  педагогической  </a:t>
            </a:r>
            <a:r>
              <a:rPr lang="ru-RU" sz="17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sz="17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17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являются</a:t>
            </a:r>
            <a:r>
              <a:rPr lang="ru-RU" sz="17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спортивные достижения школьников.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4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2011 г. районный турнир по волейболу посвященный памяти В.К. Рогового среди юношей общеобразовательных учреждений  III место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2011 г. районный турнир по настольному теннису  среди девушек II место Чатпал Шончалай,  III место Иванова  Люба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2013 г. Районный турнир по волейболу «Летающий мяч» среди юношей 1997-1998 года  II место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2014 г. Районный турнир по волейболу «Летающий мяч» спортивных игр «Юный олимпиец»  среди юношей 1998-1999 года  II место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2014 г. Районный турнир по волейболу среди юношей 1999-2001 года  «Школьная спортивная лига» III место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2014 г. Районный турнир по волейболу среди юношей 1999-2001 года  «Школьная спортивная лига» Хунапай Тимур признанный лучшим игроком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2014 г. Сельский турнир по волейболу посвященный «Дню защитника отечества» среди организаций  I место (сборная школы)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2015 г. Сельский турнир по волейболу посвященный «Дню молодежи» среди организаций I место (сборная школы)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2015 г. Артемьев Валентин занял II место «Кросс нации 2015»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 Ермаковское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 г. первенство района по мини-футболу среди девушек 2000-2002 г.р. в рамках программы «Школьная спортивная лига» II место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 г. Артемьев Валентин занял II место «Кросс нации 2016»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 Ермаковское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 г. Матюшенцева Ксения заняла III место «Кросс нации 2016»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с. Ермаковское</a:t>
            </a:r>
            <a:b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2017 г. мой воспитанник Артемьев Валентин стал стипендиатам Главы Ермаковского  района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129455" cy="30685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77636" y="0"/>
            <a:ext cx="4966364" cy="3068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3501008"/>
            <a:ext cx="5229098" cy="31281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212976"/>
            <a:ext cx="3419872" cy="33815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87</TotalTime>
  <Words>110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Описание результатов профессиональной  педагогической деятельности учителя физической культуры МБОУ «Верхнеусинская СОШ»  Федько Евгения Владимировича </vt:lpstr>
      <vt:lpstr>За время работы прошел  курсы повышения квалификации такие как:</vt:lpstr>
      <vt:lpstr>Слайд 3</vt:lpstr>
      <vt:lpstr>Слайд 4</vt:lpstr>
      <vt:lpstr>Слайд 5</vt:lpstr>
      <vt:lpstr>Слайд 6</vt:lpstr>
      <vt:lpstr>Слайд 7</vt:lpstr>
      <vt:lpstr>Слайд 8</vt:lpstr>
      <vt:lpstr>Показателем  эффективности  моей  педагогической  деятельности     являются  спортивные достижения школьников.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Описание результатов профессиональной  педагогической деятельности учителя физической культуры МБОУ «Верхнеусинская СОШ»  Федько Евгения Владимировича </dc:title>
  <dc:creator>Пользователь</dc:creator>
  <cp:lastModifiedBy>Пользователь</cp:lastModifiedBy>
  <cp:revision>12</cp:revision>
  <dcterms:created xsi:type="dcterms:W3CDTF">2017-02-03T15:56:12Z</dcterms:created>
  <dcterms:modified xsi:type="dcterms:W3CDTF">2017-02-04T04:32:44Z</dcterms:modified>
</cp:coreProperties>
</file>